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1" r:id="rId3"/>
    <p:sldId id="269" r:id="rId4"/>
    <p:sldId id="256" r:id="rId5"/>
    <p:sldId id="257" r:id="rId6"/>
    <p:sldId id="258" r:id="rId7"/>
    <p:sldId id="259" r:id="rId8"/>
    <p:sldId id="260" r:id="rId9"/>
    <p:sldId id="268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2AD1-7BA5-42F9-9FB1-8D457189FD4D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6E53-AE4D-4983-97A6-AB1535EB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3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2AD1-7BA5-42F9-9FB1-8D457189FD4D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6E53-AE4D-4983-97A6-AB1535EB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1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2AD1-7BA5-42F9-9FB1-8D457189FD4D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6E53-AE4D-4983-97A6-AB1535EB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9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2AD1-7BA5-42F9-9FB1-8D457189FD4D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6E53-AE4D-4983-97A6-AB1535EB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3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2AD1-7BA5-42F9-9FB1-8D457189FD4D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6E53-AE4D-4983-97A6-AB1535EB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1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2AD1-7BA5-42F9-9FB1-8D457189FD4D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6E53-AE4D-4983-97A6-AB1535EB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2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2AD1-7BA5-42F9-9FB1-8D457189FD4D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6E53-AE4D-4983-97A6-AB1535EB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4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2AD1-7BA5-42F9-9FB1-8D457189FD4D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6E53-AE4D-4983-97A6-AB1535EB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2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2AD1-7BA5-42F9-9FB1-8D457189FD4D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6E53-AE4D-4983-97A6-AB1535EB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0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2AD1-7BA5-42F9-9FB1-8D457189FD4D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6E53-AE4D-4983-97A6-AB1535EB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4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2AD1-7BA5-42F9-9FB1-8D457189FD4D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6E53-AE4D-4983-97A6-AB1535EB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7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2AD1-7BA5-42F9-9FB1-8D457189FD4D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6E53-AE4D-4983-97A6-AB1535EB1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6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/>
              <a:t>ePortfolio</a:t>
            </a:r>
            <a:r>
              <a:rPr lang="en-US" sz="8000" dirty="0" smtClean="0"/>
              <a:t> Inquiry Project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685800"/>
          </a:xfrm>
        </p:spPr>
        <p:txBody>
          <a:bodyPr/>
          <a:lstStyle/>
          <a:p>
            <a:r>
              <a:rPr lang="en-US" dirty="0" smtClean="0"/>
              <a:t>Zach Tucker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506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</a:t>
            </a:r>
            <a:r>
              <a:rPr lang="en-US" dirty="0" err="1" smtClean="0"/>
              <a:t>ePortfolios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Elgg</a:t>
            </a:r>
            <a:endParaRPr lang="en-US" dirty="0" smtClean="0"/>
          </a:p>
          <a:p>
            <a:pPr lvl="1"/>
            <a:r>
              <a:rPr lang="en-US" dirty="0" smtClean="0"/>
              <a:t>A hybrid between social networking and </a:t>
            </a:r>
            <a:r>
              <a:rPr lang="en-US" dirty="0" err="1" smtClean="0"/>
              <a:t>ePortfolios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platform allows for information to be put together as a profile for others to view</a:t>
            </a:r>
          </a:p>
          <a:p>
            <a:pPr lvl="1"/>
            <a:r>
              <a:rPr lang="en-US" dirty="0" smtClean="0"/>
              <a:t>Similar to other social media sites, it has an </a:t>
            </a:r>
            <a:r>
              <a:rPr lang="en-US" dirty="0" smtClean="0"/>
              <a:t>“add </a:t>
            </a:r>
            <a:r>
              <a:rPr lang="en-US" dirty="0" smtClean="0"/>
              <a:t>a </a:t>
            </a:r>
            <a:r>
              <a:rPr lang="en-US" dirty="0" smtClean="0"/>
              <a:t>friend” </a:t>
            </a:r>
            <a:r>
              <a:rPr lang="en-US" dirty="0" smtClean="0"/>
              <a:t>feature</a:t>
            </a:r>
          </a:p>
          <a:p>
            <a:pPr lvl="1"/>
            <a:r>
              <a:rPr lang="en-US" dirty="0" smtClean="0"/>
              <a:t>Enables the user to add information about past and present </a:t>
            </a:r>
            <a:r>
              <a:rPr lang="en-US" dirty="0" smtClean="0"/>
              <a:t>life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826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</a:t>
            </a:r>
            <a:r>
              <a:rPr lang="en-US" dirty="0" err="1" smtClean="0"/>
              <a:t>ePortfolios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KEEP Toolkit</a:t>
            </a:r>
          </a:p>
          <a:p>
            <a:pPr lvl="1"/>
            <a:r>
              <a:rPr lang="en-US" dirty="0" smtClean="0"/>
              <a:t>Highly </a:t>
            </a:r>
            <a:r>
              <a:rPr lang="en-US" dirty="0" smtClean="0"/>
              <a:t>regarded by users</a:t>
            </a:r>
          </a:p>
          <a:p>
            <a:pPr lvl="1"/>
            <a:r>
              <a:rPr lang="en-US" dirty="0" smtClean="0"/>
              <a:t>Has a wide range of tools allowing users to do many different things with their </a:t>
            </a:r>
            <a:r>
              <a:rPr lang="en-US" dirty="0" err="1" smtClean="0"/>
              <a:t>ePortfolio</a:t>
            </a:r>
            <a:endParaRPr lang="en-US" dirty="0" smtClean="0"/>
          </a:p>
          <a:p>
            <a:pPr lvl="1"/>
            <a:r>
              <a:rPr lang="en-US" dirty="0" smtClean="0"/>
              <a:t>There are examples of </a:t>
            </a:r>
            <a:r>
              <a:rPr lang="en-US" dirty="0" err="1" smtClean="0"/>
              <a:t>ePortfolios</a:t>
            </a:r>
            <a:r>
              <a:rPr lang="en-US" dirty="0" smtClean="0"/>
              <a:t> to help users create their own</a:t>
            </a:r>
            <a:endParaRPr lang="en-US" dirty="0" smtClean="0"/>
          </a:p>
          <a:p>
            <a:pPr lvl="1"/>
            <a:r>
              <a:rPr lang="en-US" dirty="0" smtClean="0"/>
              <a:t>Allows webpages to be linked together like a </a:t>
            </a:r>
            <a:r>
              <a:rPr lang="en-US" dirty="0" smtClean="0"/>
              <a:t>website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most helpful of the </a:t>
            </a:r>
            <a:r>
              <a:rPr lang="en-US" dirty="0" smtClean="0"/>
              <a:t>platforms</a:t>
            </a:r>
          </a:p>
          <a:p>
            <a:r>
              <a:rPr lang="en-US" dirty="0"/>
              <a:t>"Different Types of E Portfolio Platforms." </a:t>
            </a:r>
            <a:r>
              <a:rPr lang="en-US" dirty="0" smtClean="0"/>
              <a:t>	slideshare.net</a:t>
            </a:r>
            <a:r>
              <a:rPr lang="en-US" dirty="0"/>
              <a:t>. 2007. Web. 19 Oct. 2011. </a:t>
            </a:r>
            <a:r>
              <a:rPr lang="en-US" dirty="0" smtClean="0"/>
              <a:t>	&lt;</a:t>
            </a:r>
            <a:r>
              <a:rPr lang="en-US" dirty="0"/>
              <a:t>http://</a:t>
            </a:r>
            <a:r>
              <a:rPr lang="en-US" dirty="0" smtClean="0"/>
              <a:t>www.slideshare.net/AGueva909/different-	types-of-e-portfolio-platforms</a:t>
            </a:r>
            <a:r>
              <a:rPr lang="en-US" dirty="0"/>
              <a:t>&gt;.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46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</a:t>
            </a:r>
            <a:r>
              <a:rPr lang="en-US" dirty="0" err="1" smtClean="0"/>
              <a:t>ePortfolios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Lack of Standardization</a:t>
            </a:r>
          </a:p>
          <a:p>
            <a:pPr lvl="1"/>
            <a:r>
              <a:rPr lang="en-US" dirty="0" smtClean="0"/>
              <a:t>Portfolios </a:t>
            </a:r>
            <a:r>
              <a:rPr lang="en-US" dirty="0" smtClean="0"/>
              <a:t>do </a:t>
            </a:r>
            <a:r>
              <a:rPr lang="en-US" dirty="0" smtClean="0"/>
              <a:t>not </a:t>
            </a:r>
            <a:r>
              <a:rPr lang="en-US" dirty="0" smtClean="0"/>
              <a:t>meet the requirements for standardization because </a:t>
            </a:r>
            <a:r>
              <a:rPr lang="en-US" dirty="0" smtClean="0"/>
              <a:t>they are tailored to the individual student.</a:t>
            </a:r>
          </a:p>
          <a:p>
            <a:r>
              <a:rPr lang="en-US" dirty="0"/>
              <a:t>Not Feasible for Large Scale Learning Assessment</a:t>
            </a:r>
          </a:p>
          <a:p>
            <a:pPr lvl="1"/>
            <a:r>
              <a:rPr lang="en-US" dirty="0"/>
              <a:t>Because </a:t>
            </a:r>
            <a:r>
              <a:rPr lang="en-US" dirty="0" smtClean="0"/>
              <a:t>of the </a:t>
            </a:r>
            <a:r>
              <a:rPr lang="en-US" dirty="0"/>
              <a:t>un-standardized nature of the portfolios, a single </a:t>
            </a:r>
            <a:r>
              <a:rPr lang="en-US" dirty="0" smtClean="0"/>
              <a:t>reviewer </a:t>
            </a:r>
            <a:r>
              <a:rPr lang="en-US" dirty="0"/>
              <a:t>may see the work in the portfolio different than another making it difficult to adequately </a:t>
            </a:r>
            <a:r>
              <a:rPr lang="en-US" dirty="0" smtClean="0"/>
              <a:t>assess the student</a:t>
            </a:r>
            <a:endParaRPr lang="en-US" dirty="0"/>
          </a:p>
          <a:p>
            <a:pPr lvl="1"/>
            <a:r>
              <a:rPr lang="en-US" dirty="0"/>
              <a:t>Also, though computer technology has come a long way in grading, the technology cannot be used in this sense because of the large scale un-standardized portfolios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8291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</a:t>
            </a:r>
            <a:r>
              <a:rPr lang="en-US" dirty="0" err="1" smtClean="0"/>
              <a:t>ePortfolios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Bias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portfolio may include photographs, </a:t>
            </a:r>
            <a:r>
              <a:rPr lang="en-US" dirty="0" smtClean="0"/>
              <a:t>videos, </a:t>
            </a:r>
            <a:r>
              <a:rPr lang="en-US" dirty="0" smtClean="0"/>
              <a:t>or other information about student identities</a:t>
            </a:r>
          </a:p>
          <a:p>
            <a:pPr lvl="1"/>
            <a:r>
              <a:rPr lang="en-US" dirty="0" smtClean="0"/>
              <a:t>Because </a:t>
            </a:r>
            <a:r>
              <a:rPr lang="en-US" dirty="0" smtClean="0"/>
              <a:t>of the lack of </a:t>
            </a:r>
            <a:r>
              <a:rPr lang="en-US" dirty="0" smtClean="0"/>
              <a:t>anonymity, reviewers may inadvertently form biases about the student</a:t>
            </a:r>
          </a:p>
          <a:p>
            <a:r>
              <a:rPr lang="en-US" sz="2600" dirty="0" err="1"/>
              <a:t>Shavelson</a:t>
            </a:r>
            <a:r>
              <a:rPr lang="en-US" sz="2600" dirty="0"/>
              <a:t>, Richard, Stephen Klein, and Roger </a:t>
            </a:r>
            <a:r>
              <a:rPr lang="en-US" sz="2600" dirty="0" smtClean="0"/>
              <a:t>	Benjamin</a:t>
            </a:r>
            <a:r>
              <a:rPr lang="en-US" sz="2600" dirty="0"/>
              <a:t>. "The Limitations of Portfolios." </a:t>
            </a:r>
            <a:r>
              <a:rPr lang="en-US" sz="2600" dirty="0" smtClean="0"/>
              <a:t>	</a:t>
            </a:r>
            <a:r>
              <a:rPr lang="en-US" sz="2600" i="1" dirty="0" smtClean="0"/>
              <a:t>Inside </a:t>
            </a:r>
            <a:r>
              <a:rPr lang="en-US" sz="2600" i="1" dirty="0"/>
              <a:t>Higher Ed</a:t>
            </a:r>
            <a:r>
              <a:rPr lang="en-US" sz="2600" dirty="0"/>
              <a:t>. </a:t>
            </a:r>
            <a:r>
              <a:rPr lang="en-US" sz="2600" dirty="0" err="1"/>
              <a:t>N.p</a:t>
            </a:r>
            <a:r>
              <a:rPr lang="en-US" sz="2600" dirty="0"/>
              <a:t>., 16 Oct 2009. Web. 19 </a:t>
            </a:r>
            <a:r>
              <a:rPr lang="en-US" sz="2600" dirty="0" smtClean="0"/>
              <a:t>Oct 	2011</a:t>
            </a:r>
            <a:r>
              <a:rPr lang="en-US" sz="2600" dirty="0"/>
              <a:t>. </a:t>
            </a:r>
            <a:r>
              <a:rPr lang="en-US" sz="2600" dirty="0" smtClean="0"/>
              <a:t>&lt;</a:t>
            </a:r>
            <a:r>
              <a:rPr lang="en-US" sz="2600" dirty="0"/>
              <a:t>http://</a:t>
            </a:r>
            <a:r>
              <a:rPr lang="en-US" sz="2600" dirty="0" smtClean="0"/>
              <a:t>www.insidehighered.com/views/2009	/</a:t>
            </a:r>
            <a:r>
              <a:rPr lang="en-US" sz="2600" dirty="0"/>
              <a:t>10/16/shavelson&gt;.</a:t>
            </a:r>
          </a:p>
          <a:p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038070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ePortfolios</a:t>
            </a:r>
            <a:r>
              <a:rPr lang="en-US" dirty="0" smtClean="0"/>
              <a:t> find their roots in traditional paper portfolios.  These were used for collecting personal info, sample work, evaluations, and awards.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ePortfolios</a:t>
            </a:r>
            <a:r>
              <a:rPr lang="en-US" dirty="0" smtClean="0"/>
              <a:t>”  came into existence in the early 1990s with the rise of internet capabilities.</a:t>
            </a:r>
          </a:p>
          <a:p>
            <a:endParaRPr lang="en-US" dirty="0" smtClean="0"/>
          </a:p>
          <a:p>
            <a:r>
              <a:rPr lang="en-US" dirty="0"/>
              <a:t>People could now upload their portfolios to an online server and input texts, hyperlinks, documents,  multimedia, and </a:t>
            </a:r>
            <a:r>
              <a:rPr lang="en-US" dirty="0" smtClean="0"/>
              <a:t>more.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04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</a:t>
            </a:r>
            <a:r>
              <a:rPr lang="en-US" dirty="0" err="1" smtClean="0"/>
              <a:t>ePortfolios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Today, </a:t>
            </a:r>
            <a:r>
              <a:rPr lang="en-US" dirty="0" err="1"/>
              <a:t>ePortfolios</a:t>
            </a:r>
            <a:r>
              <a:rPr lang="en-US" dirty="0"/>
              <a:t> are seeing more widespread as more people understand their functions and they become easier to use.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"The History of </a:t>
            </a:r>
            <a:r>
              <a:rPr lang="en-US" dirty="0" err="1"/>
              <a:t>ePortfolios</a:t>
            </a:r>
            <a:r>
              <a:rPr lang="en-US" dirty="0"/>
              <a:t>." </a:t>
            </a:r>
            <a:r>
              <a:rPr lang="en-US" i="1" dirty="0" smtClean="0"/>
              <a:t>danwilton.com</a:t>
            </a:r>
            <a:r>
              <a:rPr lang="en-US" dirty="0"/>
              <a:t>. </a:t>
            </a:r>
            <a:r>
              <a:rPr lang="en-US" dirty="0" smtClean="0"/>
              <a:t>	</a:t>
            </a:r>
            <a:r>
              <a:rPr lang="en-US" dirty="0" err="1" smtClean="0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</a:t>
            </a:r>
            <a:r>
              <a:rPr lang="en-US" dirty="0" smtClean="0"/>
              <a:t>Web</a:t>
            </a:r>
            <a:r>
              <a:rPr lang="en-US" dirty="0"/>
              <a:t>. 18 Oct 2011. 	&lt;http://www.danwilton.co	m/</a:t>
            </a:r>
            <a:r>
              <a:rPr lang="en-US" dirty="0" err="1"/>
              <a:t>eportfolios</a:t>
            </a:r>
            <a:r>
              <a:rPr lang="en-US" dirty="0"/>
              <a:t>/</a:t>
            </a:r>
            <a:r>
              <a:rPr lang="en-US" dirty="0" err="1"/>
              <a:t>history.php</a:t>
            </a:r>
            <a:r>
              <a:rPr lang="en-US" dirty="0"/>
              <a:t>&gt;.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18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K-12 </a:t>
            </a:r>
            <a:r>
              <a:rPr lang="en-US" dirty="0" err="1"/>
              <a:t>e</a:t>
            </a:r>
            <a:r>
              <a:rPr lang="en-US" dirty="0" err="1" smtClean="0"/>
              <a:t>Portfolios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e</a:t>
            </a:r>
            <a:r>
              <a:rPr lang="en-US" dirty="0" err="1"/>
              <a:t>P</a:t>
            </a:r>
            <a:r>
              <a:rPr lang="en-US" dirty="0" err="1" smtClean="0"/>
              <a:t>ortfolios</a:t>
            </a:r>
            <a:r>
              <a:rPr lang="en-US" dirty="0" smtClean="0"/>
              <a:t> </a:t>
            </a:r>
            <a:r>
              <a:rPr lang="en-US" dirty="0" smtClean="0"/>
              <a:t>are used decidedly less in secondary school than in college, most likely because college students are looking to showcase their work for a wider variety of goals, whereas most secondary school students have a specific goal of getting into college.</a:t>
            </a:r>
          </a:p>
          <a:p>
            <a:r>
              <a:rPr lang="en-US" dirty="0" err="1" smtClean="0"/>
              <a:t>GoogleApps</a:t>
            </a:r>
            <a:r>
              <a:rPr lang="en-US" dirty="0" smtClean="0"/>
              <a:t> divides its </a:t>
            </a:r>
            <a:r>
              <a:rPr lang="en-US" dirty="0" err="1" smtClean="0"/>
              <a:t>ePortfolios</a:t>
            </a:r>
            <a:r>
              <a:rPr lang="en-US" dirty="0" smtClean="0"/>
              <a:t> </a:t>
            </a:r>
            <a:r>
              <a:rPr lang="en-US" dirty="0" smtClean="0"/>
              <a:t>for K-12 into three levels, with Level 1 being the simplest and Level 3 the most advanced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212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K-12 </a:t>
            </a:r>
            <a:r>
              <a:rPr lang="en-US" dirty="0" err="1"/>
              <a:t>e</a:t>
            </a:r>
            <a:r>
              <a:rPr lang="en-US" dirty="0" err="1" smtClean="0"/>
              <a:t>Portfolios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 1 – Using an </a:t>
            </a:r>
            <a:r>
              <a:rPr lang="en-US" dirty="0" err="1" smtClean="0"/>
              <a:t>ePortfolio</a:t>
            </a:r>
            <a:r>
              <a:rPr lang="en-US" dirty="0" smtClean="0"/>
              <a:t> </a:t>
            </a:r>
            <a:r>
              <a:rPr lang="en-US" dirty="0" smtClean="0"/>
              <a:t>as storage</a:t>
            </a:r>
          </a:p>
          <a:p>
            <a:pPr lvl="1"/>
            <a:r>
              <a:rPr lang="en-US" dirty="0" smtClean="0"/>
              <a:t>Used by younger students because of their inability to grasp the complexities of higher level </a:t>
            </a:r>
            <a:r>
              <a:rPr lang="en-US" dirty="0" err="1" smtClean="0"/>
              <a:t>ePortfolios</a:t>
            </a:r>
            <a:endParaRPr lang="en-US" dirty="0" smtClean="0"/>
          </a:p>
          <a:p>
            <a:pPr lvl="1"/>
            <a:r>
              <a:rPr lang="en-US" dirty="0" smtClean="0"/>
              <a:t>Focuses on content</a:t>
            </a:r>
          </a:p>
          <a:p>
            <a:r>
              <a:rPr lang="en-US" dirty="0" smtClean="0"/>
              <a:t>Level 2 – Using an </a:t>
            </a:r>
            <a:r>
              <a:rPr lang="en-US" dirty="0" err="1" smtClean="0"/>
              <a:t>e</a:t>
            </a:r>
            <a:r>
              <a:rPr lang="en-US" dirty="0" err="1"/>
              <a:t>P</a:t>
            </a:r>
            <a:r>
              <a:rPr lang="en-US" dirty="0" err="1" smtClean="0"/>
              <a:t>ortfolio</a:t>
            </a:r>
            <a:r>
              <a:rPr lang="en-US" dirty="0" smtClean="0"/>
              <a:t> </a:t>
            </a:r>
            <a:r>
              <a:rPr lang="en-US" dirty="0" smtClean="0"/>
              <a:t>as a workspace</a:t>
            </a:r>
          </a:p>
          <a:p>
            <a:pPr lvl="1"/>
            <a:r>
              <a:rPr lang="en-US" dirty="0" smtClean="0"/>
              <a:t>Used by mid-range students</a:t>
            </a:r>
          </a:p>
          <a:p>
            <a:pPr lvl="1"/>
            <a:r>
              <a:rPr lang="en-US" dirty="0" smtClean="0"/>
              <a:t>Focuses on reflection of learning and the documentation of artifacts.</a:t>
            </a:r>
          </a:p>
        </p:txBody>
      </p:sp>
    </p:spTree>
    <p:extLst>
      <p:ext uri="{BB962C8B-B14F-4D97-AF65-F5344CB8AC3E}">
        <p14:creationId xmlns:p14="http://schemas.microsoft.com/office/powerpoint/2010/main" val="3227979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K-12 </a:t>
            </a:r>
            <a:r>
              <a:rPr lang="en-US" dirty="0" err="1"/>
              <a:t>e</a:t>
            </a:r>
            <a:r>
              <a:rPr lang="en-US" dirty="0" err="1" smtClean="0"/>
              <a:t>Portfolios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Level 3 – Using an </a:t>
            </a:r>
            <a:r>
              <a:rPr lang="en-US" dirty="0" err="1" smtClean="0"/>
              <a:t>ePortfolio</a:t>
            </a:r>
            <a:r>
              <a:rPr lang="en-US" dirty="0" smtClean="0"/>
              <a:t> </a:t>
            </a:r>
            <a:r>
              <a:rPr lang="en-US" dirty="0" smtClean="0"/>
              <a:t>as a showcase</a:t>
            </a:r>
          </a:p>
          <a:p>
            <a:pPr lvl="1"/>
            <a:r>
              <a:rPr lang="en-US" dirty="0" smtClean="0"/>
              <a:t>Used by the upper level secondary students</a:t>
            </a:r>
          </a:p>
          <a:p>
            <a:pPr lvl="1"/>
            <a:r>
              <a:rPr lang="en-US" dirty="0" smtClean="0"/>
              <a:t>Focused on the documentation of achievements</a:t>
            </a:r>
          </a:p>
          <a:p>
            <a:pPr lvl="1"/>
            <a:r>
              <a:rPr lang="en-US" dirty="0" smtClean="0"/>
              <a:t>Most similar to college </a:t>
            </a:r>
            <a:r>
              <a:rPr lang="en-US" dirty="0" err="1" smtClean="0"/>
              <a:t>ePortfolios</a:t>
            </a:r>
            <a:r>
              <a:rPr lang="en-US" dirty="0" smtClean="0"/>
              <a:t>, in that they have a purpose other than being used for self-benefit.</a:t>
            </a:r>
          </a:p>
          <a:p>
            <a:pPr lvl="1"/>
            <a:endParaRPr lang="en-US" dirty="0"/>
          </a:p>
          <a:p>
            <a:r>
              <a:rPr lang="en-US" dirty="0" smtClean="0"/>
              <a:t>"</a:t>
            </a:r>
            <a:r>
              <a:rPr lang="en-US" dirty="0" err="1" smtClean="0"/>
              <a:t>ePortfolios</a:t>
            </a:r>
            <a:r>
              <a:rPr lang="en-US" dirty="0" smtClean="0"/>
              <a:t> </a:t>
            </a:r>
            <a:r>
              <a:rPr lang="en-US" dirty="0"/>
              <a:t>with </a:t>
            </a:r>
            <a:r>
              <a:rPr lang="en-US" dirty="0" err="1"/>
              <a:t>GoogleApps</a:t>
            </a:r>
            <a:r>
              <a:rPr lang="en-US" dirty="0"/>
              <a:t>." </a:t>
            </a:r>
            <a:r>
              <a:rPr lang="en-US" i="1" dirty="0" err="1"/>
              <a:t>GoogleApps</a:t>
            </a:r>
            <a:r>
              <a:rPr lang="en-US" dirty="0"/>
              <a:t>. </a:t>
            </a:r>
            <a:r>
              <a:rPr lang="en-US" dirty="0" smtClean="0"/>
              <a:t>		Google</a:t>
            </a:r>
            <a:r>
              <a:rPr lang="en-US" dirty="0"/>
              <a:t>, </a:t>
            </a:r>
            <a:r>
              <a:rPr lang="en-US" dirty="0" err="1"/>
              <a:t>n.d.</a:t>
            </a:r>
            <a:r>
              <a:rPr lang="en-US" dirty="0"/>
              <a:t> Web. 18 Oct 2011. </a:t>
            </a:r>
            <a:r>
              <a:rPr lang="en-US" dirty="0" smtClean="0"/>
              <a:t>	&lt;</a:t>
            </a:r>
            <a:r>
              <a:rPr lang="en-US" dirty="0"/>
              <a:t>http://sites.google.com/site/eportfolioapps</a:t>
            </a:r>
            <a:r>
              <a:rPr lang="en-US" dirty="0" smtClean="0"/>
              <a:t>/	overview/levels</a:t>
            </a:r>
            <a:r>
              <a:rPr lang="en-US" dirty="0"/>
              <a:t>&gt;.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91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and 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College students most often use e-portfolios to showcase their achievements.</a:t>
            </a:r>
          </a:p>
          <a:p>
            <a:r>
              <a:rPr lang="en-US" dirty="0" smtClean="0"/>
              <a:t>“An </a:t>
            </a:r>
            <a:r>
              <a:rPr lang="en-US" dirty="0" err="1" smtClean="0"/>
              <a:t>ePortfolio</a:t>
            </a:r>
            <a:r>
              <a:rPr lang="en-US" dirty="0" smtClean="0"/>
              <a:t> </a:t>
            </a:r>
            <a:r>
              <a:rPr lang="en-US" dirty="0" smtClean="0"/>
              <a:t>is in sense a very advanced resume, in that it is a resume with other media (pictures, videos, hyperlinks, letters of reference, blurbs, etc…) attached.  Everything is then organized to show off the student to potential employers.” –Zach Tucker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12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and 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After college, students will most likely use their e-portfolios for the same purpose (an advanced resume).</a:t>
            </a:r>
          </a:p>
          <a:p>
            <a:r>
              <a:rPr lang="en-US" dirty="0" smtClean="0"/>
              <a:t>Businesses may use an </a:t>
            </a:r>
            <a:r>
              <a:rPr lang="en-US" dirty="0" err="1" smtClean="0"/>
              <a:t>ePortfolio</a:t>
            </a:r>
            <a:r>
              <a:rPr lang="en-US" dirty="0" smtClean="0"/>
              <a:t> </a:t>
            </a:r>
            <a:r>
              <a:rPr lang="en-US" dirty="0" smtClean="0"/>
              <a:t>to show off the business as a whole.</a:t>
            </a:r>
          </a:p>
          <a:p>
            <a:r>
              <a:rPr lang="en-US" dirty="0" smtClean="0"/>
              <a:t>Very professional people sometimes use multiple </a:t>
            </a:r>
            <a:r>
              <a:rPr lang="en-US" dirty="0" err="1" smtClean="0"/>
              <a:t>ePortfolios</a:t>
            </a:r>
            <a:r>
              <a:rPr lang="en-US" dirty="0" smtClean="0"/>
              <a:t> </a:t>
            </a:r>
            <a:r>
              <a:rPr lang="en-US" dirty="0" smtClean="0"/>
              <a:t>to show off different aspects of their lives.</a:t>
            </a:r>
          </a:p>
          <a:p>
            <a:r>
              <a:rPr lang="en-US" dirty="0" err="1"/>
              <a:t>Stringfellow</a:t>
            </a:r>
            <a:r>
              <a:rPr lang="en-US" dirty="0"/>
              <a:t>, Angela. "About Business </a:t>
            </a:r>
            <a:r>
              <a:rPr lang="en-US" dirty="0" err="1"/>
              <a:t>Potrfolios</a:t>
            </a:r>
            <a:r>
              <a:rPr lang="en-US" dirty="0"/>
              <a:t>." </a:t>
            </a:r>
            <a:r>
              <a:rPr lang="en-US" dirty="0" smtClean="0"/>
              <a:t>		</a:t>
            </a:r>
            <a:r>
              <a:rPr lang="en-US" i="1" dirty="0" err="1" smtClean="0"/>
              <a:t>SoYouWanna</a:t>
            </a:r>
            <a:r>
              <a:rPr lang="en-US" i="1" dirty="0"/>
              <a:t>?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18 Oct 2011. </a:t>
            </a:r>
            <a:r>
              <a:rPr lang="en-US" dirty="0" smtClean="0"/>
              <a:t>	&lt;</a:t>
            </a:r>
            <a:r>
              <a:rPr lang="en-US" dirty="0"/>
              <a:t>http://</a:t>
            </a:r>
            <a:r>
              <a:rPr lang="en-US" dirty="0" smtClean="0"/>
              <a:t>www.soyouwanna.com/business-	portfolios-20147.html</a:t>
            </a:r>
            <a:r>
              <a:rPr lang="en-US" dirty="0"/>
              <a:t>&gt;.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676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</a:t>
            </a:r>
            <a:r>
              <a:rPr lang="en-US" dirty="0" err="1" smtClean="0"/>
              <a:t>ePortfolios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Foliotek</a:t>
            </a:r>
            <a:endParaRPr lang="en-US" dirty="0" smtClean="0"/>
          </a:p>
          <a:p>
            <a:pPr lvl="1"/>
            <a:r>
              <a:rPr lang="en-US" dirty="0"/>
              <a:t>The motto of this platform is “Assessment just got easier”</a:t>
            </a:r>
          </a:p>
          <a:p>
            <a:pPr lvl="1"/>
            <a:r>
              <a:rPr lang="en-US" dirty="0"/>
              <a:t>Suitable for users who have many files for their </a:t>
            </a:r>
            <a:r>
              <a:rPr lang="en-US" dirty="0" err="1"/>
              <a:t>ePortfolio</a:t>
            </a:r>
            <a:endParaRPr lang="en-US" dirty="0"/>
          </a:p>
          <a:p>
            <a:pPr lvl="1"/>
            <a:r>
              <a:rPr lang="en-US" dirty="0"/>
              <a:t>It distinguishes students </a:t>
            </a:r>
            <a:r>
              <a:rPr lang="en-US" dirty="0" err="1"/>
              <a:t>ePortfolios</a:t>
            </a:r>
            <a:r>
              <a:rPr lang="en-US" dirty="0"/>
              <a:t> </a:t>
            </a:r>
            <a:r>
              <a:rPr lang="en-US" dirty="0" smtClean="0"/>
              <a:t>from faculty/administrator </a:t>
            </a:r>
            <a:r>
              <a:rPr lang="en-US" dirty="0" err="1"/>
              <a:t>ePortfolios</a:t>
            </a:r>
            <a:endParaRPr lang="en-US" dirty="0"/>
          </a:p>
          <a:p>
            <a:pPr lvl="1"/>
            <a:r>
              <a:rPr lang="en-US" dirty="0" smtClean="0"/>
              <a:t>Supposedly complicated and </a:t>
            </a:r>
            <a:r>
              <a:rPr lang="en-US" dirty="0"/>
              <a:t>costs money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36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685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ePortfolio Inquiry Project</vt:lpstr>
      <vt:lpstr>History</vt:lpstr>
      <vt:lpstr>History of ePortfolios</vt:lpstr>
      <vt:lpstr>K-12 ePortfolios</vt:lpstr>
      <vt:lpstr>K-12 ePortfolios</vt:lpstr>
      <vt:lpstr>K-12 ePortfolios</vt:lpstr>
      <vt:lpstr>College and Beyond</vt:lpstr>
      <vt:lpstr>College and Beyond</vt:lpstr>
      <vt:lpstr>Different Types of ePortfolios</vt:lpstr>
      <vt:lpstr>Different Types of ePortfolios</vt:lpstr>
      <vt:lpstr>Different Types of ePortfolios</vt:lpstr>
      <vt:lpstr>Limitations of ePortfolios</vt:lpstr>
      <vt:lpstr>Limitations of ePortfolios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K-12 E-Portfolios</dc:title>
  <dc:creator>Zach</dc:creator>
  <cp:lastModifiedBy>Zach</cp:lastModifiedBy>
  <cp:revision>10</cp:revision>
  <dcterms:created xsi:type="dcterms:W3CDTF">2011-10-18T23:23:40Z</dcterms:created>
  <dcterms:modified xsi:type="dcterms:W3CDTF">2011-10-20T03:05:59Z</dcterms:modified>
</cp:coreProperties>
</file>